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8" r:id="rId2"/>
    <p:sldId id="259" r:id="rId3"/>
    <p:sldId id="311" r:id="rId4"/>
    <p:sldId id="312" r:id="rId5"/>
    <p:sldId id="299" r:id="rId6"/>
    <p:sldId id="283" r:id="rId7"/>
    <p:sldId id="284" r:id="rId8"/>
    <p:sldId id="308" r:id="rId9"/>
    <p:sldId id="313" r:id="rId10"/>
    <p:sldId id="285" r:id="rId11"/>
    <p:sldId id="286" r:id="rId12"/>
    <p:sldId id="287" r:id="rId13"/>
    <p:sldId id="290" r:id="rId14"/>
    <p:sldId id="291" r:id="rId15"/>
    <p:sldId id="292" r:id="rId16"/>
    <p:sldId id="293" r:id="rId17"/>
    <p:sldId id="314" r:id="rId18"/>
    <p:sldId id="260" r:id="rId19"/>
    <p:sldId id="307" r:id="rId20"/>
    <p:sldId id="306" r:id="rId21"/>
    <p:sldId id="278" r:id="rId22"/>
    <p:sldId id="265" r:id="rId23"/>
    <p:sldId id="296" r:id="rId24"/>
    <p:sldId id="277" r:id="rId25"/>
    <p:sldId id="279" r:id="rId26"/>
    <p:sldId id="280" r:id="rId27"/>
    <p:sldId id="282" r:id="rId28"/>
    <p:sldId id="298" r:id="rId29"/>
    <p:sldId id="309" r:id="rId30"/>
    <p:sldId id="281" r:id="rId31"/>
    <p:sldId id="310" r:id="rId32"/>
    <p:sldId id="289" r:id="rId33"/>
    <p:sldId id="297" r:id="rId34"/>
    <p:sldId id="304" r:id="rId35"/>
    <p:sldId id="288" r:id="rId36"/>
    <p:sldId id="300" r:id="rId37"/>
    <p:sldId id="301" r:id="rId38"/>
    <p:sldId id="302" r:id="rId39"/>
    <p:sldId id="303" r:id="rId40"/>
    <p:sldId id="305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71"/>
    <p:restoredTop sz="96327"/>
  </p:normalViewPr>
  <p:slideViewPr>
    <p:cSldViewPr snapToGrid="0">
      <p:cViewPr>
        <p:scale>
          <a:sx n="105" d="100"/>
          <a:sy n="105" d="100"/>
        </p:scale>
        <p:origin x="52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11.10.23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Measurement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925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IceCube</a:t>
            </a:r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 Fall </a:t>
            </a:r>
            <a:r>
              <a:rPr lang="de-DE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Collaboration</a:t>
            </a:r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 Meeting Grand Rapids 2023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40D76-F75A-77FA-C427-4C7A2185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C11AC-3F77-2FC9-39C6-45568AFFB3A0}"/>
              </a:ext>
            </a:extLst>
          </p:cNvPr>
          <p:cNvSpPr txBox="1"/>
          <p:nvPr/>
        </p:nvSpPr>
        <p:spPr>
          <a:xfrm>
            <a:off x="7546019" y="1064419"/>
            <a:ext cx="38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Reconstructed bundle energy &gt; 10 TeV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250238" y="6123543"/>
            <a:ext cx="586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9672FD-03F1-F84C-5AF6-52E6BB61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943" y="1365488"/>
            <a:ext cx="5753100" cy="425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9BA9DD-B7E1-3C12-3684-0A22A5AA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365488"/>
            <a:ext cx="5753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2FCA56E-D56D-023E-A3DF-3B8F04D7E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07" y="1265822"/>
            <a:ext cx="5753100" cy="422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77BD17-8E82-286C-50AB-D1ADA74F0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5822"/>
            <a:ext cx="5753100" cy="424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4653BA-CB0B-7F08-1D9A-E5B60D813864}"/>
              </a:ext>
            </a:extLst>
          </p:cNvPr>
          <p:cNvSpPr/>
          <p:nvPr/>
        </p:nvSpPr>
        <p:spPr>
          <a:xfrm rot="1239855">
            <a:off x="3410319" y="2417509"/>
            <a:ext cx="1664011" cy="91758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248419-C95B-BF48-7FC2-DF67B1B6241B}"/>
              </a:ext>
            </a:extLst>
          </p:cNvPr>
          <p:cNvSpPr/>
          <p:nvPr/>
        </p:nvSpPr>
        <p:spPr>
          <a:xfrm rot="1149822">
            <a:off x="10029911" y="3277870"/>
            <a:ext cx="1565738" cy="64262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6466CD-86DA-014C-8F79-B328F8514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>
            <a:off x="5020802" y="3169906"/>
            <a:ext cx="5194500" cy="46216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3A5B6B-8C89-56EA-C342-A5A21A77A129}"/>
              </a:ext>
            </a:extLst>
          </p:cNvPr>
          <p:cNvSpPr txBox="1"/>
          <p:nvPr/>
        </p:nvSpPr>
        <p:spPr>
          <a:xfrm rot="304767">
            <a:off x="7443690" y="3108081"/>
            <a:ext cx="843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P</a:t>
            </a:r>
            <a:r>
              <a:rPr lang="en-DE" sz="1200" dirty="0">
                <a:solidFill>
                  <a:schemeClr val="accent6"/>
                </a:solidFill>
              </a:rPr>
              <a:t>rompt?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2682240" y="5913120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1FCCF-C948-47B9-77A2-A4E05D1A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1268095"/>
            <a:ext cx="5753100" cy="424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1DFDC9-642F-1420-1C98-3CFDAB2CD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90" y="1268095"/>
            <a:ext cx="57531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6E2EB3F-E95E-653E-846E-554BEDEB9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396" y="1361973"/>
            <a:ext cx="4868907" cy="45703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2844800" y="58039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92D2D-F97D-19FE-5D3F-110870BE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4" y="1657350"/>
            <a:ext cx="4762952" cy="3543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7A0162D-2093-2884-75E1-D8FD3F05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657350"/>
            <a:ext cx="5384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BED0B-794D-F5AC-E823-B29B1776F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106846"/>
            <a:ext cx="6620145" cy="49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Varify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11228" y="4830698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prompt component of the atmospheric muon flux significantly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Tune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Old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88980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88980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4050558" y="6067237"/>
            <a:ext cx="34598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issues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23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2940908" y="6444476"/>
            <a:ext cx="6561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1200" dirty="0">
                <a:solidFill>
                  <a:schemeClr val="accent6"/>
                </a:solidFill>
              </a:rPr>
              <a:t>For detailed information, see the talk by Ludwig Neste at the upcoming collaboration meeting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to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Varify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292485" y="3270230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Wording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0705-A510-84E9-7784-50C56ADEE3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26DB-4650-599D-4A89-675F29AAE7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1F447-F36C-B745-9FEF-A3BC7620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96" y="1557111"/>
            <a:ext cx="8691822" cy="47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70DB4-8813-A46C-AB15-EA64F0A1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F7A4-1C83-39AF-94D9-F58899A19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mention new simulation, prompt definition, wording,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64C0E-A1AE-C8FF-6DB5-99F96875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0A055-BBC6-6700-4A42-6ACDD8D5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64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07FA-CA5F-5DDF-301C-4CD43A26F7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D9C85-749A-85B3-F274-D6264C9AC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392F9-7935-68C6-4F29-DBF1D9C8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87" y="1465689"/>
            <a:ext cx="8857397" cy="48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4" y="6139543"/>
            <a:ext cx="53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to detect prompt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09A043-BBB2-BF5F-122E-BEB350BDF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263" y="1658897"/>
            <a:ext cx="4801537" cy="3540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C12B4-0614-F093-849D-C801D019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34" y="1658897"/>
            <a:ext cx="4787204" cy="354020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308892" y="4107305"/>
            <a:ext cx="1858779" cy="56962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127829" y="4107305"/>
            <a:ext cx="1489141" cy="56962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452279-1B5B-790F-B3FF-1D89AFF19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952" y="1179500"/>
            <a:ext cx="7143588" cy="52670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288610" y="1403825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958534">
            <a:off x="5878700" y="1909157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761142" y="3464028"/>
            <a:ext cx="4123262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377938-E74E-9515-39E5-FF0C32731469}"/>
              </a:ext>
            </a:extLst>
          </p:cNvPr>
          <p:cNvCxnSpPr/>
          <p:nvPr/>
        </p:nvCxnSpPr>
        <p:spPr>
          <a:xfrm>
            <a:off x="6789729" y="4061651"/>
            <a:ext cx="0" cy="194575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9AF0D0-30CC-410F-CB3C-1C62D41740D9}"/>
              </a:ext>
            </a:extLst>
          </p:cNvPr>
          <p:cNvCxnSpPr>
            <a:cxnSpLocks/>
          </p:cNvCxnSpPr>
          <p:nvPr/>
        </p:nvCxnSpPr>
        <p:spPr>
          <a:xfrm>
            <a:off x="10811425" y="3269525"/>
            <a:ext cx="0" cy="27378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E61D3-E4FF-ED12-62A7-EE71A8DBE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666" y="1690688"/>
            <a:ext cx="6815667" cy="47185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7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22" y="1690688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797980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565671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6AC95F-F532-5B1E-B355-2E838B546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8" y="1677354"/>
            <a:ext cx="5660462" cy="4491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337914-4CFA-B31D-5449-96DBA5EB1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192" y="1677354"/>
            <a:ext cx="5660462" cy="449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mention, what we have done so far</a:t>
            </a:r>
          </a:p>
          <a:p>
            <a:r>
              <a:rPr lang="en-DE" dirty="0"/>
              <a:t>what we will further do</a:t>
            </a:r>
          </a:p>
          <a:p>
            <a:r>
              <a:rPr lang="en-DE" dirty="0"/>
              <a:t>mention stochasticity investigation</a:t>
            </a:r>
          </a:p>
          <a:p>
            <a:r>
              <a:rPr lang="en-DE" dirty="0"/>
              <a:t>mention bundle radius investigation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84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1729</Words>
  <Application>Microsoft Macintosh PowerPoint</Application>
  <PresentationFormat>Widescreen</PresentationFormat>
  <Paragraphs>354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Measurement of the prompt component of the atmospheric muon flux  Ludwig Neste and Pascal Gutjahr</vt:lpstr>
      <vt:lpstr>Motivation</vt:lpstr>
      <vt:lpstr>Overview</vt:lpstr>
      <vt:lpstr>Introduction</vt:lpstr>
      <vt:lpstr>Expected muons for 10 years: leading vs. bundle energy (GSF)</vt:lpstr>
      <vt:lpstr>Leading muon energy fraction</vt:lpstr>
      <vt:lpstr>Leading muon contribution</vt:lpstr>
      <vt:lpstr>L2 Filters</vt:lpstr>
      <vt:lpstr>DNN Reconstructions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PowerPoint Presentation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CORSIKA vs. MCEq</vt:lpstr>
      <vt:lpstr>Expected muons for 10 years: leading vs. bundle energy</vt:lpstr>
      <vt:lpstr>Simulated events</vt:lpstr>
      <vt:lpstr>Which energies to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energy reconstruction</vt:lpstr>
      <vt:lpstr>Leading energy reconstruction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116</cp:revision>
  <dcterms:created xsi:type="dcterms:W3CDTF">2023-09-19T10:10:31Z</dcterms:created>
  <dcterms:modified xsi:type="dcterms:W3CDTF">2023-10-12T06:52:41Z</dcterms:modified>
</cp:coreProperties>
</file>